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0B76"/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DD064-8761-40B2-A585-010366BD698C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58E1-CD23-4516-9E0A-16783B1A3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DD064-8761-40B2-A585-010366BD698C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58E1-CD23-4516-9E0A-16783B1A3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DD064-8761-40B2-A585-010366BD698C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58E1-CD23-4516-9E0A-16783B1A3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DD064-8761-40B2-A585-010366BD698C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58E1-CD23-4516-9E0A-16783B1A3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DD064-8761-40B2-A585-010366BD698C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58E1-CD23-4516-9E0A-16783B1A3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DD064-8761-40B2-A585-010366BD698C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58E1-CD23-4516-9E0A-16783B1A3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DD064-8761-40B2-A585-010366BD698C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58E1-CD23-4516-9E0A-16783B1A3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DD064-8761-40B2-A585-010366BD698C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58E1-CD23-4516-9E0A-16783B1A3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DD064-8761-40B2-A585-010366BD698C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58E1-CD23-4516-9E0A-16783B1A3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DD064-8761-40B2-A585-010366BD698C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58E1-CD23-4516-9E0A-16783B1A3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DD064-8761-40B2-A585-010366BD698C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58E1-CD23-4516-9E0A-16783B1A3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DD064-8761-40B2-A585-010366BD698C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A58E1-CD23-4516-9E0A-16783B1A3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321945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The Consequences </a:t>
            </a:r>
            <a:br>
              <a:rPr lang="en-US" dirty="0" smtClean="0">
                <a:solidFill>
                  <a:srgbClr val="FF0000"/>
                </a:solidFill>
                <a:latin typeface="Algerian" pitchFamily="82" charset="0"/>
              </a:rPr>
            </a:b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of a Warmer</a:t>
            </a:r>
            <a:br>
              <a:rPr lang="en-US" dirty="0" smtClean="0">
                <a:solidFill>
                  <a:srgbClr val="FF0000"/>
                </a:solidFill>
                <a:latin typeface="Algerian" pitchFamily="82" charset="0"/>
              </a:rPr>
            </a:b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Earth</a:t>
            </a:r>
            <a:endParaRPr lang="en-US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Birch Std" pitchFamily="50" charset="0"/>
              </a:rPr>
              <a:t>Julia Genery </a:t>
            </a:r>
            <a:endParaRPr lang="en-US" dirty="0">
              <a:solidFill>
                <a:srgbClr val="FF0000"/>
              </a:solidFill>
              <a:latin typeface="Birch Std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i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 Light Display" pitchFamily="18" charset="0"/>
              </a:rPr>
              <a:t>Melting Ice</a:t>
            </a:r>
            <a:endParaRPr lang="en-US" sz="6600" b="1" i="1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 Pro Light Displa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8229600" cy="46021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The melting of ice will cause sea levels around the world to rise.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Because of the rising sea levels people who live near the coast can lose there homes ,source of income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Fresh water aquifers could become too salty to be used as a source of fresh water</a:t>
            </a:r>
          </a:p>
          <a:p>
            <a:pPr>
              <a:buNone/>
            </a:pPr>
            <a:endParaRPr lang="en-US" dirty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7B0B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</a:rPr>
              <a:t>Plants &amp; Animals </a:t>
            </a:r>
            <a:endParaRPr lang="en-US" b="1" i="1" u="sng" dirty="0">
              <a:solidFill>
                <a:srgbClr val="7B0B7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b="1" i="1" dirty="0" smtClean="0">
                <a:solidFill>
                  <a:srgbClr val="7B0B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Warming can cause a shift in the geographical ranger of some animals. Ex. Birds that migrate to the north may not have 2 migrate to the south during the winter</a:t>
            </a:r>
          </a:p>
          <a:p>
            <a:pPr>
              <a:buFont typeface="Wingdings" pitchFamily="2" charset="2"/>
              <a:buChar char="v"/>
            </a:pPr>
            <a:r>
              <a:rPr lang="en-US" b="1" i="1" dirty="0" smtClean="0">
                <a:solidFill>
                  <a:srgbClr val="7B0B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Warming of the surface water can cause a short in zooplankton which marine animals depend on for food.</a:t>
            </a:r>
          </a:p>
          <a:p>
            <a:pPr>
              <a:buFont typeface="Wingdings" pitchFamily="2" charset="2"/>
              <a:buChar char="v"/>
            </a:pPr>
            <a:r>
              <a:rPr lang="en-US" b="1" i="1" dirty="0" smtClean="0">
                <a:solidFill>
                  <a:srgbClr val="7B0B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Warmer tropical water can kill algae that nourish coral, destroying coral reefs.</a:t>
            </a:r>
          </a:p>
          <a:p>
            <a:pPr>
              <a:buFont typeface="Wingdings" pitchFamily="2" charset="2"/>
              <a:buChar char="v"/>
            </a:pPr>
            <a:endParaRPr lang="en-US" dirty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Weather patterns</a:t>
            </a:r>
            <a:endParaRPr lang="en-US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the earth warms up significantly the surface of the ocean will absorb more heat, this can make hurricanes &amp; typhoons more common.</a:t>
            </a:r>
          </a:p>
          <a:p>
            <a:pPr>
              <a:buFont typeface="Wingdings" pitchFamily="2" charset="2"/>
              <a:buChar char="ü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change ocean current patterns like shutting off the gulf stream.</a:t>
            </a:r>
          </a:p>
          <a:p>
            <a:pPr>
              <a:buFont typeface="Wingdings" pitchFamily="2" charset="2"/>
              <a:buChar char="ü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regions can have rainfall more often, sever floods can occur more often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>
                <a:solidFill>
                  <a:srgbClr val="7B0B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Health Problems</a:t>
            </a:r>
            <a:endParaRPr lang="en-US" b="1" i="1" dirty="0">
              <a:solidFill>
                <a:srgbClr val="7B0B7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i="1" dirty="0" smtClean="0">
                <a:solidFill>
                  <a:srgbClr val="7B0B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warmer average temperature could cause people to suffer from allergies more during the year.</a:t>
            </a:r>
          </a:p>
          <a:p>
            <a:pPr>
              <a:buFont typeface="Wingdings" pitchFamily="2" charset="2"/>
              <a:buChar char="Ø"/>
            </a:pPr>
            <a:r>
              <a:rPr lang="en-US" b="1" i="1" dirty="0" smtClean="0">
                <a:solidFill>
                  <a:srgbClr val="7B0B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Death because of heath reasons will increase</a:t>
            </a:r>
          </a:p>
          <a:p>
            <a:pPr>
              <a:buFont typeface="Wingdings" pitchFamily="2" charset="2"/>
              <a:buChar char="Ø"/>
            </a:pPr>
            <a:r>
              <a:rPr lang="en-US" b="1" i="1" dirty="0" smtClean="0">
                <a:solidFill>
                  <a:srgbClr val="7B0B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mosquitoes which can increase people get these diseases malaria, dengue fever, and encephalitis  </a:t>
            </a:r>
            <a:endParaRPr lang="en-US" b="1" i="1" dirty="0">
              <a:solidFill>
                <a:srgbClr val="7B0B7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Agriculture</a:t>
            </a:r>
            <a:endParaRPr lang="en-US" b="1" i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Droughts can become more frequent</a:t>
            </a:r>
          </a:p>
          <a:p>
            <a:pPr>
              <a:buFont typeface="Wingdings" pitchFamily="2" charset="2"/>
              <a:buChar char="v"/>
            </a:pP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Decrease in crop yields</a:t>
            </a:r>
          </a:p>
          <a:p>
            <a:pPr>
              <a:buFont typeface="Wingdings" pitchFamily="2" charset="2"/>
              <a:buChar char="v"/>
            </a:pP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Deplete aquifers that have already been over used </a:t>
            </a:r>
          </a:p>
          <a:p>
            <a:pPr>
              <a:buFont typeface="Wingdings" pitchFamily="2" charset="2"/>
              <a:buChar char="v"/>
            </a:pPr>
            <a:endParaRPr lang="en-US" dirty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236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Consequences  of a Warmer Earth</vt:lpstr>
      <vt:lpstr>Melting Ice</vt:lpstr>
      <vt:lpstr>Plants &amp; Animals </vt:lpstr>
      <vt:lpstr>Weather patterns</vt:lpstr>
      <vt:lpstr>Health Problems</vt:lpstr>
      <vt:lpstr>Agriculture</vt:lpstr>
    </vt:vector>
  </TitlesOfParts>
  <Company>Hazleton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Consequences  of a Warmer Earth</dc:title>
  <dc:creator>Hazleton Area School District</dc:creator>
  <cp:lastModifiedBy>Hazleton Area School District</cp:lastModifiedBy>
  <cp:revision>17</cp:revision>
  <dcterms:created xsi:type="dcterms:W3CDTF">2010-03-18T18:20:41Z</dcterms:created>
  <dcterms:modified xsi:type="dcterms:W3CDTF">2010-03-23T18:25:53Z</dcterms:modified>
</cp:coreProperties>
</file>